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73" r:id="rId5"/>
    <p:sldId id="258" r:id="rId6"/>
    <p:sldId id="259" r:id="rId7"/>
    <p:sldId id="260" r:id="rId8"/>
    <p:sldId id="261" r:id="rId9"/>
    <p:sldId id="263" r:id="rId10"/>
    <p:sldId id="264" r:id="rId11"/>
    <p:sldId id="265" r:id="rId12"/>
    <p:sldId id="267" r:id="rId13"/>
    <p:sldId id="268" r:id="rId14"/>
    <p:sldId id="271" r:id="rId15"/>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2BFF-F7DB-4534-9015-2E1A5C8E4E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E315C23-A9C3-4B57-B5E6-F1F1B94AE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05DDA1-C1BD-49F6-A920-7F087FB3296A}"/>
              </a:ext>
            </a:extLst>
          </p:cNvPr>
          <p:cNvSpPr>
            <a:spLocks noGrp="1"/>
          </p:cNvSpPr>
          <p:nvPr>
            <p:ph type="dt" sz="half" idx="10"/>
          </p:nvPr>
        </p:nvSpPr>
        <p:spPr/>
        <p:txBody>
          <a:bodyPr/>
          <a:lstStyle/>
          <a:p>
            <a:fld id="{87E8F7F6-2996-4CC3-86D4-18EE84F57C1B}" type="datetimeFigureOut">
              <a:rPr lang="en-GB" smtClean="0"/>
              <a:t>01/03/2024</a:t>
            </a:fld>
            <a:endParaRPr lang="en-GB"/>
          </a:p>
        </p:txBody>
      </p:sp>
      <p:sp>
        <p:nvSpPr>
          <p:cNvPr id="5" name="Footer Placeholder 4">
            <a:extLst>
              <a:ext uri="{FF2B5EF4-FFF2-40B4-BE49-F238E27FC236}">
                <a16:creationId xmlns:a16="http://schemas.microsoft.com/office/drawing/2014/main" id="{F39935AF-6A76-4A00-838C-44F8A128A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F4296E-22F8-49B5-BF91-230DE7D0687F}"/>
              </a:ext>
            </a:extLst>
          </p:cNvPr>
          <p:cNvSpPr>
            <a:spLocks noGrp="1"/>
          </p:cNvSpPr>
          <p:nvPr>
            <p:ph type="sldNum" sz="quarter" idx="12"/>
          </p:nvPr>
        </p:nvSpPr>
        <p:spPr/>
        <p:txBody>
          <a:bodyPr/>
          <a:lstStyle/>
          <a:p>
            <a:fld id="{1C7C8AFD-FDDA-4C73-A64B-A3D07975B39F}" type="slidenum">
              <a:rPr lang="en-GB" smtClean="0"/>
              <a:t>‹#›</a:t>
            </a:fld>
            <a:endParaRPr lang="en-GB"/>
          </a:p>
        </p:txBody>
      </p:sp>
    </p:spTree>
    <p:extLst>
      <p:ext uri="{BB962C8B-B14F-4D97-AF65-F5344CB8AC3E}">
        <p14:creationId xmlns:p14="http://schemas.microsoft.com/office/powerpoint/2010/main" val="243703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07B4-7872-4314-8C9D-A06A7A9CBE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548541-B42D-4101-906A-932C545F27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7FB4C3-8EED-47F9-95AA-D39F2D3398E1}"/>
              </a:ext>
            </a:extLst>
          </p:cNvPr>
          <p:cNvSpPr>
            <a:spLocks noGrp="1"/>
          </p:cNvSpPr>
          <p:nvPr>
            <p:ph type="dt" sz="half" idx="10"/>
          </p:nvPr>
        </p:nvSpPr>
        <p:spPr/>
        <p:txBody>
          <a:bodyPr/>
          <a:lstStyle/>
          <a:p>
            <a:fld id="{87E8F7F6-2996-4CC3-86D4-18EE84F57C1B}" type="datetimeFigureOut">
              <a:rPr lang="en-GB" smtClean="0"/>
              <a:t>01/03/2024</a:t>
            </a:fld>
            <a:endParaRPr lang="en-GB"/>
          </a:p>
        </p:txBody>
      </p:sp>
      <p:sp>
        <p:nvSpPr>
          <p:cNvPr id="5" name="Footer Placeholder 4">
            <a:extLst>
              <a:ext uri="{FF2B5EF4-FFF2-40B4-BE49-F238E27FC236}">
                <a16:creationId xmlns:a16="http://schemas.microsoft.com/office/drawing/2014/main" id="{E0F66B3A-BFBF-429B-ABCD-37D208548E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0AFDDD-1C31-4D8D-98D2-34D8E6ADC94A}"/>
              </a:ext>
            </a:extLst>
          </p:cNvPr>
          <p:cNvSpPr>
            <a:spLocks noGrp="1"/>
          </p:cNvSpPr>
          <p:nvPr>
            <p:ph type="sldNum" sz="quarter" idx="12"/>
          </p:nvPr>
        </p:nvSpPr>
        <p:spPr/>
        <p:txBody>
          <a:bodyPr/>
          <a:lstStyle/>
          <a:p>
            <a:fld id="{1C7C8AFD-FDDA-4C73-A64B-A3D07975B39F}" type="slidenum">
              <a:rPr lang="en-GB" smtClean="0"/>
              <a:t>‹#›</a:t>
            </a:fld>
            <a:endParaRPr lang="en-GB"/>
          </a:p>
        </p:txBody>
      </p:sp>
    </p:spTree>
    <p:extLst>
      <p:ext uri="{BB962C8B-B14F-4D97-AF65-F5344CB8AC3E}">
        <p14:creationId xmlns:p14="http://schemas.microsoft.com/office/powerpoint/2010/main" val="316346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E197E-0E05-42A6-B18E-1F24D614AD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585918-FFCB-40EC-B343-968D75A63C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BDD4AC-1B5A-467E-82CB-BACE146F54A2}"/>
              </a:ext>
            </a:extLst>
          </p:cNvPr>
          <p:cNvSpPr>
            <a:spLocks noGrp="1"/>
          </p:cNvSpPr>
          <p:nvPr>
            <p:ph type="dt" sz="half" idx="10"/>
          </p:nvPr>
        </p:nvSpPr>
        <p:spPr/>
        <p:txBody>
          <a:bodyPr/>
          <a:lstStyle/>
          <a:p>
            <a:fld id="{87E8F7F6-2996-4CC3-86D4-18EE84F57C1B}" type="datetimeFigureOut">
              <a:rPr lang="en-GB" smtClean="0"/>
              <a:t>01/03/2024</a:t>
            </a:fld>
            <a:endParaRPr lang="en-GB"/>
          </a:p>
        </p:txBody>
      </p:sp>
      <p:sp>
        <p:nvSpPr>
          <p:cNvPr id="5" name="Footer Placeholder 4">
            <a:extLst>
              <a:ext uri="{FF2B5EF4-FFF2-40B4-BE49-F238E27FC236}">
                <a16:creationId xmlns:a16="http://schemas.microsoft.com/office/drawing/2014/main" id="{5AD39BF2-B019-49CE-A5C9-871E56FA4E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06076-28ED-4CCA-A364-0A082ECF655E}"/>
              </a:ext>
            </a:extLst>
          </p:cNvPr>
          <p:cNvSpPr>
            <a:spLocks noGrp="1"/>
          </p:cNvSpPr>
          <p:nvPr>
            <p:ph type="sldNum" sz="quarter" idx="12"/>
          </p:nvPr>
        </p:nvSpPr>
        <p:spPr/>
        <p:txBody>
          <a:bodyPr/>
          <a:lstStyle/>
          <a:p>
            <a:fld id="{1C7C8AFD-FDDA-4C73-A64B-A3D07975B39F}" type="slidenum">
              <a:rPr lang="en-GB" smtClean="0"/>
              <a:t>‹#›</a:t>
            </a:fld>
            <a:endParaRPr lang="en-GB"/>
          </a:p>
        </p:txBody>
      </p:sp>
    </p:spTree>
    <p:extLst>
      <p:ext uri="{BB962C8B-B14F-4D97-AF65-F5344CB8AC3E}">
        <p14:creationId xmlns:p14="http://schemas.microsoft.com/office/powerpoint/2010/main" val="157087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ABFD-8380-4BF3-AA46-65B3F3A0F7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9FCD9F-CB33-4D97-99F5-F129F431B2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F1A348-E1C0-4173-93C5-E9250E32A52F}"/>
              </a:ext>
            </a:extLst>
          </p:cNvPr>
          <p:cNvSpPr>
            <a:spLocks noGrp="1"/>
          </p:cNvSpPr>
          <p:nvPr>
            <p:ph type="dt" sz="half" idx="10"/>
          </p:nvPr>
        </p:nvSpPr>
        <p:spPr/>
        <p:txBody>
          <a:bodyPr/>
          <a:lstStyle/>
          <a:p>
            <a:fld id="{87E8F7F6-2996-4CC3-86D4-18EE84F57C1B}" type="datetimeFigureOut">
              <a:rPr lang="en-GB" smtClean="0"/>
              <a:t>01/03/2024</a:t>
            </a:fld>
            <a:endParaRPr lang="en-GB"/>
          </a:p>
        </p:txBody>
      </p:sp>
      <p:sp>
        <p:nvSpPr>
          <p:cNvPr id="5" name="Footer Placeholder 4">
            <a:extLst>
              <a:ext uri="{FF2B5EF4-FFF2-40B4-BE49-F238E27FC236}">
                <a16:creationId xmlns:a16="http://schemas.microsoft.com/office/drawing/2014/main" id="{D4C2BC10-B48C-4135-9A80-09057DCC8B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3957AD-8009-4490-9A9B-B079DBCE2646}"/>
              </a:ext>
            </a:extLst>
          </p:cNvPr>
          <p:cNvSpPr>
            <a:spLocks noGrp="1"/>
          </p:cNvSpPr>
          <p:nvPr>
            <p:ph type="sldNum" sz="quarter" idx="12"/>
          </p:nvPr>
        </p:nvSpPr>
        <p:spPr/>
        <p:txBody>
          <a:bodyPr/>
          <a:lstStyle/>
          <a:p>
            <a:fld id="{1C7C8AFD-FDDA-4C73-A64B-A3D07975B39F}" type="slidenum">
              <a:rPr lang="en-GB" smtClean="0"/>
              <a:t>‹#›</a:t>
            </a:fld>
            <a:endParaRPr lang="en-GB"/>
          </a:p>
        </p:txBody>
      </p:sp>
    </p:spTree>
    <p:extLst>
      <p:ext uri="{BB962C8B-B14F-4D97-AF65-F5344CB8AC3E}">
        <p14:creationId xmlns:p14="http://schemas.microsoft.com/office/powerpoint/2010/main" val="4097272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D4AF5-10A4-4504-A181-956BD27241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12960B-966B-4C9E-872D-3BDF1A933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D685CE-2A34-4C1D-8550-33C2CE69A1E6}"/>
              </a:ext>
            </a:extLst>
          </p:cNvPr>
          <p:cNvSpPr>
            <a:spLocks noGrp="1"/>
          </p:cNvSpPr>
          <p:nvPr>
            <p:ph type="dt" sz="half" idx="10"/>
          </p:nvPr>
        </p:nvSpPr>
        <p:spPr/>
        <p:txBody>
          <a:bodyPr/>
          <a:lstStyle/>
          <a:p>
            <a:fld id="{87E8F7F6-2996-4CC3-86D4-18EE84F57C1B}" type="datetimeFigureOut">
              <a:rPr lang="en-GB" smtClean="0"/>
              <a:t>01/03/2024</a:t>
            </a:fld>
            <a:endParaRPr lang="en-GB"/>
          </a:p>
        </p:txBody>
      </p:sp>
      <p:sp>
        <p:nvSpPr>
          <p:cNvPr id="5" name="Footer Placeholder 4">
            <a:extLst>
              <a:ext uri="{FF2B5EF4-FFF2-40B4-BE49-F238E27FC236}">
                <a16:creationId xmlns:a16="http://schemas.microsoft.com/office/drawing/2014/main" id="{7A622134-0B01-4B01-B0CE-0E73B7203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020B93-1127-45BF-B27F-F23134BFFDA7}"/>
              </a:ext>
            </a:extLst>
          </p:cNvPr>
          <p:cNvSpPr>
            <a:spLocks noGrp="1"/>
          </p:cNvSpPr>
          <p:nvPr>
            <p:ph type="sldNum" sz="quarter" idx="12"/>
          </p:nvPr>
        </p:nvSpPr>
        <p:spPr/>
        <p:txBody>
          <a:bodyPr/>
          <a:lstStyle/>
          <a:p>
            <a:fld id="{1C7C8AFD-FDDA-4C73-A64B-A3D07975B39F}" type="slidenum">
              <a:rPr lang="en-GB" smtClean="0"/>
              <a:t>‹#›</a:t>
            </a:fld>
            <a:endParaRPr lang="en-GB"/>
          </a:p>
        </p:txBody>
      </p:sp>
    </p:spTree>
    <p:extLst>
      <p:ext uri="{BB962C8B-B14F-4D97-AF65-F5344CB8AC3E}">
        <p14:creationId xmlns:p14="http://schemas.microsoft.com/office/powerpoint/2010/main" val="248489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4F9-742E-439D-8639-610F07E8D0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7080A8-EA42-4B89-8B62-4860BAA59D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7FC124-36A6-402A-846B-44D70D43479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8D39CD-283B-4969-BA74-C1D5F9A34843}"/>
              </a:ext>
            </a:extLst>
          </p:cNvPr>
          <p:cNvSpPr>
            <a:spLocks noGrp="1"/>
          </p:cNvSpPr>
          <p:nvPr>
            <p:ph type="dt" sz="half" idx="10"/>
          </p:nvPr>
        </p:nvSpPr>
        <p:spPr/>
        <p:txBody>
          <a:bodyPr/>
          <a:lstStyle/>
          <a:p>
            <a:fld id="{87E8F7F6-2996-4CC3-86D4-18EE84F57C1B}" type="datetimeFigureOut">
              <a:rPr lang="en-GB" smtClean="0"/>
              <a:t>01/03/2024</a:t>
            </a:fld>
            <a:endParaRPr lang="en-GB"/>
          </a:p>
        </p:txBody>
      </p:sp>
      <p:sp>
        <p:nvSpPr>
          <p:cNvPr id="6" name="Footer Placeholder 5">
            <a:extLst>
              <a:ext uri="{FF2B5EF4-FFF2-40B4-BE49-F238E27FC236}">
                <a16:creationId xmlns:a16="http://schemas.microsoft.com/office/drawing/2014/main" id="{EFDF9F62-E3BD-48E6-8CAC-28C3FB1413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21D845-E771-40A6-B2E4-E2BE4C286F23}"/>
              </a:ext>
            </a:extLst>
          </p:cNvPr>
          <p:cNvSpPr>
            <a:spLocks noGrp="1"/>
          </p:cNvSpPr>
          <p:nvPr>
            <p:ph type="sldNum" sz="quarter" idx="12"/>
          </p:nvPr>
        </p:nvSpPr>
        <p:spPr/>
        <p:txBody>
          <a:bodyPr/>
          <a:lstStyle/>
          <a:p>
            <a:fld id="{1C7C8AFD-FDDA-4C73-A64B-A3D07975B39F}" type="slidenum">
              <a:rPr lang="en-GB" smtClean="0"/>
              <a:t>‹#›</a:t>
            </a:fld>
            <a:endParaRPr lang="en-GB"/>
          </a:p>
        </p:txBody>
      </p:sp>
    </p:spTree>
    <p:extLst>
      <p:ext uri="{BB962C8B-B14F-4D97-AF65-F5344CB8AC3E}">
        <p14:creationId xmlns:p14="http://schemas.microsoft.com/office/powerpoint/2010/main" val="228776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B206-6561-4E5F-A26F-AEAA630EA5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9F192E-3D64-441A-A82A-B44A67D9C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524FE0-473F-471A-9583-05BC8EED4C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153168-17F4-46CA-8481-AED553A95A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38C5B5-533D-4EE6-80B9-A1AB89B8BC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0AA8FA-E7C7-4778-9DCE-A241FA256910}"/>
              </a:ext>
            </a:extLst>
          </p:cNvPr>
          <p:cNvSpPr>
            <a:spLocks noGrp="1"/>
          </p:cNvSpPr>
          <p:nvPr>
            <p:ph type="dt" sz="half" idx="10"/>
          </p:nvPr>
        </p:nvSpPr>
        <p:spPr/>
        <p:txBody>
          <a:bodyPr/>
          <a:lstStyle/>
          <a:p>
            <a:fld id="{87E8F7F6-2996-4CC3-86D4-18EE84F57C1B}" type="datetimeFigureOut">
              <a:rPr lang="en-GB" smtClean="0"/>
              <a:t>01/03/2024</a:t>
            </a:fld>
            <a:endParaRPr lang="en-GB"/>
          </a:p>
        </p:txBody>
      </p:sp>
      <p:sp>
        <p:nvSpPr>
          <p:cNvPr id="8" name="Footer Placeholder 7">
            <a:extLst>
              <a:ext uri="{FF2B5EF4-FFF2-40B4-BE49-F238E27FC236}">
                <a16:creationId xmlns:a16="http://schemas.microsoft.com/office/drawing/2014/main" id="{1A6BC368-E8C9-4DC9-9DCF-E3E00F9307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03E50E2-BC13-45B9-8CD2-73A56ECAAD88}"/>
              </a:ext>
            </a:extLst>
          </p:cNvPr>
          <p:cNvSpPr>
            <a:spLocks noGrp="1"/>
          </p:cNvSpPr>
          <p:nvPr>
            <p:ph type="sldNum" sz="quarter" idx="12"/>
          </p:nvPr>
        </p:nvSpPr>
        <p:spPr/>
        <p:txBody>
          <a:bodyPr/>
          <a:lstStyle/>
          <a:p>
            <a:fld id="{1C7C8AFD-FDDA-4C73-A64B-A3D07975B39F}" type="slidenum">
              <a:rPr lang="en-GB" smtClean="0"/>
              <a:t>‹#›</a:t>
            </a:fld>
            <a:endParaRPr lang="en-GB"/>
          </a:p>
        </p:txBody>
      </p:sp>
    </p:spTree>
    <p:extLst>
      <p:ext uri="{BB962C8B-B14F-4D97-AF65-F5344CB8AC3E}">
        <p14:creationId xmlns:p14="http://schemas.microsoft.com/office/powerpoint/2010/main" val="125294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8342-359A-4DA2-9B8D-C9C9D9E317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BB1BDF-7DC0-4BDF-9F59-09E305A49EC0}"/>
              </a:ext>
            </a:extLst>
          </p:cNvPr>
          <p:cNvSpPr>
            <a:spLocks noGrp="1"/>
          </p:cNvSpPr>
          <p:nvPr>
            <p:ph type="dt" sz="half" idx="10"/>
          </p:nvPr>
        </p:nvSpPr>
        <p:spPr/>
        <p:txBody>
          <a:bodyPr/>
          <a:lstStyle/>
          <a:p>
            <a:fld id="{87E8F7F6-2996-4CC3-86D4-18EE84F57C1B}" type="datetimeFigureOut">
              <a:rPr lang="en-GB" smtClean="0"/>
              <a:t>01/03/2024</a:t>
            </a:fld>
            <a:endParaRPr lang="en-GB"/>
          </a:p>
        </p:txBody>
      </p:sp>
      <p:sp>
        <p:nvSpPr>
          <p:cNvPr id="4" name="Footer Placeholder 3">
            <a:extLst>
              <a:ext uri="{FF2B5EF4-FFF2-40B4-BE49-F238E27FC236}">
                <a16:creationId xmlns:a16="http://schemas.microsoft.com/office/drawing/2014/main" id="{2C6B1B13-BBF0-499F-B0D2-DE7D9E5B00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407205-7B7D-45BF-AFBD-3F6A4FB2A7C5}"/>
              </a:ext>
            </a:extLst>
          </p:cNvPr>
          <p:cNvSpPr>
            <a:spLocks noGrp="1"/>
          </p:cNvSpPr>
          <p:nvPr>
            <p:ph type="sldNum" sz="quarter" idx="12"/>
          </p:nvPr>
        </p:nvSpPr>
        <p:spPr/>
        <p:txBody>
          <a:bodyPr/>
          <a:lstStyle/>
          <a:p>
            <a:fld id="{1C7C8AFD-FDDA-4C73-A64B-A3D07975B39F}" type="slidenum">
              <a:rPr lang="en-GB" smtClean="0"/>
              <a:t>‹#›</a:t>
            </a:fld>
            <a:endParaRPr lang="en-GB"/>
          </a:p>
        </p:txBody>
      </p:sp>
    </p:spTree>
    <p:extLst>
      <p:ext uri="{BB962C8B-B14F-4D97-AF65-F5344CB8AC3E}">
        <p14:creationId xmlns:p14="http://schemas.microsoft.com/office/powerpoint/2010/main" val="285793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F3000-3C9C-4DE9-9A54-5D5EF7D5C090}"/>
              </a:ext>
            </a:extLst>
          </p:cNvPr>
          <p:cNvSpPr>
            <a:spLocks noGrp="1"/>
          </p:cNvSpPr>
          <p:nvPr>
            <p:ph type="dt" sz="half" idx="10"/>
          </p:nvPr>
        </p:nvSpPr>
        <p:spPr/>
        <p:txBody>
          <a:bodyPr/>
          <a:lstStyle/>
          <a:p>
            <a:fld id="{87E8F7F6-2996-4CC3-86D4-18EE84F57C1B}" type="datetimeFigureOut">
              <a:rPr lang="en-GB" smtClean="0"/>
              <a:t>01/03/2024</a:t>
            </a:fld>
            <a:endParaRPr lang="en-GB"/>
          </a:p>
        </p:txBody>
      </p:sp>
      <p:sp>
        <p:nvSpPr>
          <p:cNvPr id="3" name="Footer Placeholder 2">
            <a:extLst>
              <a:ext uri="{FF2B5EF4-FFF2-40B4-BE49-F238E27FC236}">
                <a16:creationId xmlns:a16="http://schemas.microsoft.com/office/drawing/2014/main" id="{39CAF53B-FF2A-45CD-8BBE-860CB93D61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A1C0F0-CCAC-4D36-A4F5-89B0258E539E}"/>
              </a:ext>
            </a:extLst>
          </p:cNvPr>
          <p:cNvSpPr>
            <a:spLocks noGrp="1"/>
          </p:cNvSpPr>
          <p:nvPr>
            <p:ph type="sldNum" sz="quarter" idx="12"/>
          </p:nvPr>
        </p:nvSpPr>
        <p:spPr/>
        <p:txBody>
          <a:bodyPr/>
          <a:lstStyle/>
          <a:p>
            <a:fld id="{1C7C8AFD-FDDA-4C73-A64B-A3D07975B39F}" type="slidenum">
              <a:rPr lang="en-GB" smtClean="0"/>
              <a:t>‹#›</a:t>
            </a:fld>
            <a:endParaRPr lang="en-GB"/>
          </a:p>
        </p:txBody>
      </p:sp>
    </p:spTree>
    <p:extLst>
      <p:ext uri="{BB962C8B-B14F-4D97-AF65-F5344CB8AC3E}">
        <p14:creationId xmlns:p14="http://schemas.microsoft.com/office/powerpoint/2010/main" val="371814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AA0E-6F2C-4C03-8B9D-E8190A00D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F63059-4CFB-4BA4-A55C-D8C266EBBA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FE8B5C-8A9A-4C3F-91A5-65B91CE27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264860-1CCA-4FF8-BB08-CBD8B2D55D89}"/>
              </a:ext>
            </a:extLst>
          </p:cNvPr>
          <p:cNvSpPr>
            <a:spLocks noGrp="1"/>
          </p:cNvSpPr>
          <p:nvPr>
            <p:ph type="dt" sz="half" idx="10"/>
          </p:nvPr>
        </p:nvSpPr>
        <p:spPr/>
        <p:txBody>
          <a:bodyPr/>
          <a:lstStyle/>
          <a:p>
            <a:fld id="{87E8F7F6-2996-4CC3-86D4-18EE84F57C1B}" type="datetimeFigureOut">
              <a:rPr lang="en-GB" smtClean="0"/>
              <a:t>01/03/2024</a:t>
            </a:fld>
            <a:endParaRPr lang="en-GB"/>
          </a:p>
        </p:txBody>
      </p:sp>
      <p:sp>
        <p:nvSpPr>
          <p:cNvPr id="6" name="Footer Placeholder 5">
            <a:extLst>
              <a:ext uri="{FF2B5EF4-FFF2-40B4-BE49-F238E27FC236}">
                <a16:creationId xmlns:a16="http://schemas.microsoft.com/office/drawing/2014/main" id="{0967F4CE-0245-4A76-9E4C-6D78BDB17C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2FEE52-312D-4E12-BBDA-19D6F6B878E9}"/>
              </a:ext>
            </a:extLst>
          </p:cNvPr>
          <p:cNvSpPr>
            <a:spLocks noGrp="1"/>
          </p:cNvSpPr>
          <p:nvPr>
            <p:ph type="sldNum" sz="quarter" idx="12"/>
          </p:nvPr>
        </p:nvSpPr>
        <p:spPr/>
        <p:txBody>
          <a:bodyPr/>
          <a:lstStyle/>
          <a:p>
            <a:fld id="{1C7C8AFD-FDDA-4C73-A64B-A3D07975B39F}" type="slidenum">
              <a:rPr lang="en-GB" smtClean="0"/>
              <a:t>‹#›</a:t>
            </a:fld>
            <a:endParaRPr lang="en-GB"/>
          </a:p>
        </p:txBody>
      </p:sp>
    </p:spTree>
    <p:extLst>
      <p:ext uri="{BB962C8B-B14F-4D97-AF65-F5344CB8AC3E}">
        <p14:creationId xmlns:p14="http://schemas.microsoft.com/office/powerpoint/2010/main" val="273538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17BF-DA21-41EE-BB55-F5D43AF01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A851E4-56AC-4258-A132-2F4364D1DC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339014-1E7B-4E38-8428-109AFE1A9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84EA29-B969-45A8-B9E0-275DA638F58E}"/>
              </a:ext>
            </a:extLst>
          </p:cNvPr>
          <p:cNvSpPr>
            <a:spLocks noGrp="1"/>
          </p:cNvSpPr>
          <p:nvPr>
            <p:ph type="dt" sz="half" idx="10"/>
          </p:nvPr>
        </p:nvSpPr>
        <p:spPr/>
        <p:txBody>
          <a:bodyPr/>
          <a:lstStyle/>
          <a:p>
            <a:fld id="{87E8F7F6-2996-4CC3-86D4-18EE84F57C1B}" type="datetimeFigureOut">
              <a:rPr lang="en-GB" smtClean="0"/>
              <a:t>01/03/2024</a:t>
            </a:fld>
            <a:endParaRPr lang="en-GB"/>
          </a:p>
        </p:txBody>
      </p:sp>
      <p:sp>
        <p:nvSpPr>
          <p:cNvPr id="6" name="Footer Placeholder 5">
            <a:extLst>
              <a:ext uri="{FF2B5EF4-FFF2-40B4-BE49-F238E27FC236}">
                <a16:creationId xmlns:a16="http://schemas.microsoft.com/office/drawing/2014/main" id="{E0005D3E-148D-494D-834A-EF07D7A27C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192290-89D3-404B-B763-5767469670AA}"/>
              </a:ext>
            </a:extLst>
          </p:cNvPr>
          <p:cNvSpPr>
            <a:spLocks noGrp="1"/>
          </p:cNvSpPr>
          <p:nvPr>
            <p:ph type="sldNum" sz="quarter" idx="12"/>
          </p:nvPr>
        </p:nvSpPr>
        <p:spPr/>
        <p:txBody>
          <a:bodyPr/>
          <a:lstStyle/>
          <a:p>
            <a:fld id="{1C7C8AFD-FDDA-4C73-A64B-A3D07975B39F}" type="slidenum">
              <a:rPr lang="en-GB" smtClean="0"/>
              <a:t>‹#›</a:t>
            </a:fld>
            <a:endParaRPr lang="en-GB"/>
          </a:p>
        </p:txBody>
      </p:sp>
    </p:spTree>
    <p:extLst>
      <p:ext uri="{BB962C8B-B14F-4D97-AF65-F5344CB8AC3E}">
        <p14:creationId xmlns:p14="http://schemas.microsoft.com/office/powerpoint/2010/main" val="374760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028326-48DE-4451-B488-D7024F6AB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54109C-EC4C-41EB-8159-7F3BFED144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5BEE15-3E1C-47D7-887D-97DB5AA73F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8F7F6-2996-4CC3-86D4-18EE84F57C1B}" type="datetimeFigureOut">
              <a:rPr lang="en-GB" smtClean="0"/>
              <a:t>01/03/2024</a:t>
            </a:fld>
            <a:endParaRPr lang="en-GB"/>
          </a:p>
        </p:txBody>
      </p:sp>
      <p:sp>
        <p:nvSpPr>
          <p:cNvPr id="5" name="Footer Placeholder 4">
            <a:extLst>
              <a:ext uri="{FF2B5EF4-FFF2-40B4-BE49-F238E27FC236}">
                <a16:creationId xmlns:a16="http://schemas.microsoft.com/office/drawing/2014/main" id="{A1C9C3E4-554B-4EE8-BD26-CF864C4C7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1D354A-9FBC-4E96-BAAD-82A906EDC4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C8AFD-FDDA-4C73-A64B-A3D07975B39F}" type="slidenum">
              <a:rPr lang="en-GB" smtClean="0"/>
              <a:t>‹#›</a:t>
            </a:fld>
            <a:endParaRPr lang="en-GB"/>
          </a:p>
        </p:txBody>
      </p:sp>
    </p:spTree>
    <p:extLst>
      <p:ext uri="{BB962C8B-B14F-4D97-AF65-F5344CB8AC3E}">
        <p14:creationId xmlns:p14="http://schemas.microsoft.com/office/powerpoint/2010/main" val="3557362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8C92D-0CE6-478B-9D1F-1A1588C37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6781E4D-EB9A-4E94-B843-B208F0143E98}"/>
              </a:ext>
            </a:extLst>
          </p:cNvPr>
          <p:cNvSpPr txBox="1"/>
          <p:nvPr/>
        </p:nvSpPr>
        <p:spPr>
          <a:xfrm>
            <a:off x="2298583" y="1719960"/>
            <a:ext cx="8472881" cy="1569660"/>
          </a:xfrm>
          <a:prstGeom prst="rect">
            <a:avLst/>
          </a:prstGeom>
          <a:noFill/>
        </p:spPr>
        <p:txBody>
          <a:bodyPr wrap="square" rtlCol="0">
            <a:spAutoFit/>
          </a:bodyPr>
          <a:lstStyle/>
          <a:p>
            <a:pPr algn="ctr"/>
            <a:r>
              <a:rPr lang="en-GB" sz="4800" dirty="0"/>
              <a:t>Bradshaw Hall Primary School</a:t>
            </a:r>
          </a:p>
          <a:p>
            <a:pPr algn="ctr"/>
            <a:r>
              <a:rPr lang="en-GB" sz="4800" dirty="0"/>
              <a:t>Aims, Values and Superpowers.</a:t>
            </a:r>
          </a:p>
        </p:txBody>
      </p:sp>
    </p:spTree>
    <p:extLst>
      <p:ext uri="{BB962C8B-B14F-4D97-AF65-F5344CB8AC3E}">
        <p14:creationId xmlns:p14="http://schemas.microsoft.com/office/powerpoint/2010/main" val="56049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6092A8-A64C-4009-A868-54A39DF38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98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6166AF-6AD3-4FD8-BFEF-3E04A10C8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
            <a:ext cx="12192000" cy="6856781"/>
          </a:xfrm>
          <a:prstGeom prst="rect">
            <a:avLst/>
          </a:prstGeom>
        </p:spPr>
      </p:pic>
    </p:spTree>
    <p:extLst>
      <p:ext uri="{BB962C8B-B14F-4D97-AF65-F5344CB8AC3E}">
        <p14:creationId xmlns:p14="http://schemas.microsoft.com/office/powerpoint/2010/main" val="96271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373E90-EA46-4534-B94B-93E275467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
            <a:ext cx="12192000" cy="6856781"/>
          </a:xfrm>
          <a:prstGeom prst="rect">
            <a:avLst/>
          </a:prstGeom>
        </p:spPr>
      </p:pic>
    </p:spTree>
    <p:extLst>
      <p:ext uri="{BB962C8B-B14F-4D97-AF65-F5344CB8AC3E}">
        <p14:creationId xmlns:p14="http://schemas.microsoft.com/office/powerpoint/2010/main" val="93856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51B904-6183-45F8-AB0A-51D1FD25E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69355D9-50F2-4175-91BE-20209F338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374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B27A84-2C8B-429A-A561-694AEC1AA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50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B5CDE-2A4A-473E-9E42-A8340B52F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4FE3CCB-9FC4-4E5F-B44E-41EFB36BDED3}"/>
              </a:ext>
            </a:extLst>
          </p:cNvPr>
          <p:cNvSpPr txBox="1"/>
          <p:nvPr/>
        </p:nvSpPr>
        <p:spPr>
          <a:xfrm>
            <a:off x="3162649" y="426972"/>
            <a:ext cx="7298422" cy="523220"/>
          </a:xfrm>
          <a:prstGeom prst="rect">
            <a:avLst/>
          </a:prstGeom>
          <a:noFill/>
        </p:spPr>
        <p:txBody>
          <a:bodyPr wrap="square" rtlCol="0">
            <a:spAutoFit/>
          </a:bodyPr>
          <a:lstStyle/>
          <a:p>
            <a:pPr algn="ctr"/>
            <a:r>
              <a:rPr lang="en-GB" sz="2800" b="1" dirty="0"/>
              <a:t>BRADSHAW HALL SCHOOL AIMS</a:t>
            </a:r>
          </a:p>
        </p:txBody>
      </p:sp>
      <p:sp>
        <p:nvSpPr>
          <p:cNvPr id="5" name="Rectangle 4">
            <a:extLst>
              <a:ext uri="{FF2B5EF4-FFF2-40B4-BE49-F238E27FC236}">
                <a16:creationId xmlns:a16="http://schemas.microsoft.com/office/drawing/2014/main" id="{14DDB9AB-1808-49FD-92FC-BE90D3738A32}"/>
              </a:ext>
            </a:extLst>
          </p:cNvPr>
          <p:cNvSpPr/>
          <p:nvPr/>
        </p:nvSpPr>
        <p:spPr>
          <a:xfrm>
            <a:off x="2525086" y="955952"/>
            <a:ext cx="8965035" cy="5632311"/>
          </a:xfrm>
          <a:prstGeom prst="rect">
            <a:avLst/>
          </a:prstGeom>
        </p:spPr>
        <p:txBody>
          <a:bodyPr wrap="square">
            <a:spAutoFit/>
          </a:bodyPr>
          <a:lstStyle/>
          <a:p>
            <a:r>
              <a:rPr lang="en-GB" dirty="0"/>
              <a:t>We are committed to delivering a curriculum which enables all our children to become responsible, resilient and successful learners. Acquiring powerful knowledge, skills and attitudes is at the heart of the curriculum intent. Our powerful curriculum is congruent with our School Aims, Values and Superpowers supporting high aspiration and a passion for lifelong learning, as well as encouraging curiosity, aspiration and a love of learning.</a:t>
            </a:r>
          </a:p>
          <a:p>
            <a:endParaRPr lang="en-GB" dirty="0"/>
          </a:p>
          <a:p>
            <a:r>
              <a:rPr lang="en-GB" dirty="0"/>
              <a:t>Our innovative and aspirational approach to the curriculum is constantly adapted to ensure the Bradshaw Hall aims and values are met. Our bespoke approach is uniquely designed to support children’s character. Consequently, children understand their role and purpose now and are prepared for their future role in society. Bradshaw Hall is committed to achieving this vision through:</a:t>
            </a:r>
          </a:p>
          <a:p>
            <a:r>
              <a:rPr lang="en-GB" dirty="0"/>
              <a:t>•	ensuring that all decisions made in school contribute toward our vision, aims and ‘Superpower’ characteristics.</a:t>
            </a:r>
          </a:p>
          <a:p>
            <a:r>
              <a:rPr lang="en-GB" dirty="0"/>
              <a:t>•	utilising research informed approaches to support high quality staff development</a:t>
            </a:r>
          </a:p>
          <a:p>
            <a:r>
              <a:rPr lang="en-GB" dirty="0"/>
              <a:t>•	a committed, engaged, reflective and high performing team.</a:t>
            </a:r>
          </a:p>
          <a:p>
            <a:r>
              <a:rPr lang="en-GB" dirty="0"/>
              <a:t>•	positively engaging with, and proactively encouraging change to fulfil our aims.</a:t>
            </a:r>
          </a:p>
          <a:p>
            <a:r>
              <a:rPr lang="en-GB" dirty="0"/>
              <a:t>•	teaching transferrable skills and personalising learning.</a:t>
            </a:r>
          </a:p>
          <a:p>
            <a:r>
              <a:rPr lang="en-GB" dirty="0"/>
              <a:t>•	engaging with the wider world more meaningfully and taking a ‘wider’, more holistic approach to curriculum provision.</a:t>
            </a:r>
          </a:p>
          <a:p>
            <a:r>
              <a:rPr lang="en-GB" dirty="0"/>
              <a:t>•	listening and communicating views between stakeholders.</a:t>
            </a:r>
          </a:p>
        </p:txBody>
      </p:sp>
    </p:spTree>
    <p:extLst>
      <p:ext uri="{BB962C8B-B14F-4D97-AF65-F5344CB8AC3E}">
        <p14:creationId xmlns:p14="http://schemas.microsoft.com/office/powerpoint/2010/main" val="114660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ADC3CC-8281-4464-8BF3-7A2A8023F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064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B5CDE-2A4A-473E-9E42-A8340B52F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7008E82-6B4A-4F34-968E-E9221A50B07E}"/>
              </a:ext>
            </a:extLst>
          </p:cNvPr>
          <p:cNvPicPr>
            <a:picLocks noChangeAspect="1"/>
          </p:cNvPicPr>
          <p:nvPr/>
        </p:nvPicPr>
        <p:blipFill>
          <a:blip r:embed="rId3"/>
          <a:stretch>
            <a:fillRect/>
          </a:stretch>
        </p:blipFill>
        <p:spPr>
          <a:xfrm>
            <a:off x="1627821" y="1051914"/>
            <a:ext cx="5097514" cy="2150959"/>
          </a:xfrm>
          <a:prstGeom prst="rect">
            <a:avLst/>
          </a:prstGeom>
        </p:spPr>
      </p:pic>
      <p:sp>
        <p:nvSpPr>
          <p:cNvPr id="5" name="Rectangle 4">
            <a:extLst>
              <a:ext uri="{FF2B5EF4-FFF2-40B4-BE49-F238E27FC236}">
                <a16:creationId xmlns:a16="http://schemas.microsoft.com/office/drawing/2014/main" id="{B7DBAC4A-28DE-42BB-8BCE-B4A5B635FFFB}"/>
              </a:ext>
            </a:extLst>
          </p:cNvPr>
          <p:cNvSpPr/>
          <p:nvPr/>
        </p:nvSpPr>
        <p:spPr>
          <a:xfrm>
            <a:off x="6834392" y="1493816"/>
            <a:ext cx="5248551" cy="2755032"/>
          </a:xfrm>
          <a:prstGeom prst="rect">
            <a:avLst/>
          </a:prstGeom>
        </p:spPr>
        <p:txBody>
          <a:bodyPr wrap="square">
            <a:spAutoFit/>
          </a:bodyPr>
          <a:lstStyle/>
          <a:p>
            <a:pPr>
              <a:lnSpc>
                <a:spcPct val="107000"/>
              </a:lnSpc>
              <a:spcAft>
                <a:spcPts val="1500"/>
              </a:spcAft>
            </a:pPr>
            <a:r>
              <a:rPr lang="en-GB" sz="1100" dirty="0">
                <a:solidFill>
                  <a:srgbClr val="4D4D4D"/>
                </a:solidFill>
                <a:latin typeface="Arial" panose="020B0604020202020204" pitchFamily="34" charset="0"/>
                <a:ea typeface="Times New Roman" panose="02020603050405020304" pitchFamily="18" charset="0"/>
                <a:cs typeface="Times New Roman" panose="02020603050405020304" pitchFamily="18" charset="0"/>
              </a:rPr>
              <a:t>Bradshaw Hall Primary School encourages: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100" dirty="0">
                <a:solidFill>
                  <a:srgbClr val="4D4D4D"/>
                </a:solidFill>
                <a:latin typeface="inherit"/>
                <a:ea typeface="Times New Roman" panose="02020603050405020304" pitchFamily="18" charset="0"/>
                <a:cs typeface="Arial" panose="020B0604020202020204" pitchFamily="34" charset="0"/>
              </a:rPr>
              <a:t>a love of learning, inspired by high quality teaching and thoughtful planning that is purposeful, collaborative and that motivates our children.</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100" dirty="0">
                <a:solidFill>
                  <a:srgbClr val="4D4D4D"/>
                </a:solidFill>
                <a:latin typeface="inherit"/>
                <a:ea typeface="Times New Roman" panose="02020603050405020304" pitchFamily="18" charset="0"/>
                <a:cs typeface="Arial" panose="020B0604020202020204" pitchFamily="34" charset="0"/>
              </a:rPr>
              <a:t>high expectation, challenge and the determination to achieve.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100" dirty="0">
                <a:solidFill>
                  <a:srgbClr val="4D4D4D"/>
                </a:solidFill>
                <a:latin typeface="inherit"/>
                <a:ea typeface="Times New Roman" panose="02020603050405020304" pitchFamily="18" charset="0"/>
                <a:cs typeface="Arial" panose="020B0604020202020204" pitchFamily="34" charset="0"/>
              </a:rPr>
              <a:t>a range of opportunities, designed to develop every child’s sense of what is possible for them to achieve now and in their future lives.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100" dirty="0">
                <a:solidFill>
                  <a:srgbClr val="4D4D4D"/>
                </a:solidFill>
                <a:latin typeface="inherit"/>
                <a:ea typeface="Times New Roman" panose="02020603050405020304" pitchFamily="18" charset="0"/>
                <a:cs typeface="Arial" panose="020B0604020202020204" pitchFamily="34" charset="0"/>
              </a:rPr>
              <a:t>opportunities and inspirational experiences so that children’s talents in many areas can be identified and developed.</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100" dirty="0">
                <a:solidFill>
                  <a:srgbClr val="4D4D4D"/>
                </a:solidFill>
                <a:latin typeface="inherit"/>
                <a:ea typeface="Times New Roman" panose="02020603050405020304" pitchFamily="18" charset="0"/>
                <a:cs typeface="Arial" panose="020B0604020202020204" pitchFamily="34" charset="0"/>
              </a:rPr>
              <a:t>links and networks beyond the school.</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100" dirty="0">
                <a:solidFill>
                  <a:srgbClr val="4D4D4D"/>
                </a:solidFill>
                <a:latin typeface="inherit"/>
                <a:ea typeface="Times New Roman" panose="02020603050405020304" pitchFamily="18" charset="0"/>
                <a:cs typeface="Arial" panose="020B0604020202020204" pitchFamily="34" charset="0"/>
              </a:rPr>
              <a:t>everyone to strive for excellence, where the staff are committed to their own learning journey and the sharing of quality practice.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r>
              <a:rPr lang="en-GB" sz="1100" dirty="0">
                <a:solidFill>
                  <a:srgbClr val="4D4D4D"/>
                </a:solidFill>
                <a:latin typeface="inherit"/>
                <a:ea typeface="Times New Roman" panose="02020603050405020304" pitchFamily="18" charset="0"/>
                <a:cs typeface="Arial" panose="020B0604020202020204" pitchFamily="34" charset="0"/>
              </a:rPr>
              <a:t>parents to support and engage with their children’s learning.</a:t>
            </a:r>
            <a:endParaRPr lang="en-GB" dirty="0"/>
          </a:p>
        </p:txBody>
      </p:sp>
      <p:sp>
        <p:nvSpPr>
          <p:cNvPr id="6" name="Rectangle 5">
            <a:extLst>
              <a:ext uri="{FF2B5EF4-FFF2-40B4-BE49-F238E27FC236}">
                <a16:creationId xmlns:a16="http://schemas.microsoft.com/office/drawing/2014/main" id="{111C4455-81F6-4569-AE7B-AE4A263C3B1C}"/>
              </a:ext>
            </a:extLst>
          </p:cNvPr>
          <p:cNvSpPr/>
          <p:nvPr/>
        </p:nvSpPr>
        <p:spPr>
          <a:xfrm>
            <a:off x="4175672" y="4986952"/>
            <a:ext cx="7105476" cy="1446550"/>
          </a:xfrm>
          <a:prstGeom prst="rect">
            <a:avLst/>
          </a:prstGeom>
        </p:spPr>
        <p:txBody>
          <a:bodyPr wrap="square">
            <a:spAutoFit/>
          </a:bodyPr>
          <a:lstStyle/>
          <a:p>
            <a:r>
              <a:rPr lang="en-GB" sz="1100" dirty="0"/>
              <a:t>Bradshaw Hall Primary enables everyone to achieve and be proud of their achievements through:</a:t>
            </a:r>
          </a:p>
          <a:p>
            <a:r>
              <a:rPr lang="en-GB" sz="1100" dirty="0"/>
              <a:t>•	a curriculum that ensures all children have the skills, knowledge, attitudes and character to achieve in all aspects of their lives.</a:t>
            </a:r>
          </a:p>
          <a:p>
            <a:r>
              <a:rPr lang="en-GB" sz="1100" dirty="0"/>
              <a:t>•	the development of character and learning, enabling children to become resilient and successful.</a:t>
            </a:r>
          </a:p>
          <a:p>
            <a:r>
              <a:rPr lang="en-GB" sz="1100" dirty="0"/>
              <a:t>•	high aspiration and expectation for every child and member of staff.</a:t>
            </a:r>
          </a:p>
          <a:p>
            <a:r>
              <a:rPr lang="en-GB" sz="1100" dirty="0"/>
              <a:t>•	a curriculum that promotes our aims and values of responsibility, resilience and successful learners.</a:t>
            </a:r>
          </a:p>
          <a:p>
            <a:r>
              <a:rPr lang="en-GB" sz="1100" dirty="0"/>
              <a:t>•	breaking down barriers to ensure high achievement (strong attainment and high progress) utilising all available information and knowledge of our children.</a:t>
            </a:r>
          </a:p>
        </p:txBody>
      </p:sp>
      <p:sp>
        <p:nvSpPr>
          <p:cNvPr id="7" name="TextBox 6">
            <a:extLst>
              <a:ext uri="{FF2B5EF4-FFF2-40B4-BE49-F238E27FC236}">
                <a16:creationId xmlns:a16="http://schemas.microsoft.com/office/drawing/2014/main" id="{15D783D6-AABE-4B85-8BB6-E60BA1BCB340}"/>
              </a:ext>
            </a:extLst>
          </p:cNvPr>
          <p:cNvSpPr txBox="1"/>
          <p:nvPr/>
        </p:nvSpPr>
        <p:spPr>
          <a:xfrm>
            <a:off x="2499919" y="562062"/>
            <a:ext cx="3596081" cy="369332"/>
          </a:xfrm>
          <a:prstGeom prst="rect">
            <a:avLst/>
          </a:prstGeom>
          <a:noFill/>
        </p:spPr>
        <p:txBody>
          <a:bodyPr wrap="square" rtlCol="0">
            <a:spAutoFit/>
          </a:bodyPr>
          <a:lstStyle/>
          <a:p>
            <a:r>
              <a:rPr lang="en-GB" b="1" dirty="0"/>
              <a:t>Values of Responsible Citizens</a:t>
            </a:r>
          </a:p>
        </p:txBody>
      </p:sp>
      <p:sp>
        <p:nvSpPr>
          <p:cNvPr id="8" name="Rectangle 7">
            <a:extLst>
              <a:ext uri="{FF2B5EF4-FFF2-40B4-BE49-F238E27FC236}">
                <a16:creationId xmlns:a16="http://schemas.microsoft.com/office/drawing/2014/main" id="{FAD7C2A9-1CA2-4E6B-AD30-3BEDDABC9ECF}"/>
              </a:ext>
            </a:extLst>
          </p:cNvPr>
          <p:cNvSpPr/>
          <p:nvPr/>
        </p:nvSpPr>
        <p:spPr>
          <a:xfrm>
            <a:off x="7856577" y="1051914"/>
            <a:ext cx="2852127" cy="369332"/>
          </a:xfrm>
          <a:prstGeom prst="rect">
            <a:avLst/>
          </a:prstGeom>
        </p:spPr>
        <p:txBody>
          <a:bodyPr wrap="none">
            <a:spAutoFit/>
          </a:bodyPr>
          <a:lstStyle/>
          <a:p>
            <a:r>
              <a:rPr lang="en-GB" b="1" dirty="0"/>
              <a:t>Values of Resilient Learners</a:t>
            </a:r>
          </a:p>
        </p:txBody>
      </p:sp>
      <p:sp>
        <p:nvSpPr>
          <p:cNvPr id="9" name="Rectangle 8">
            <a:extLst>
              <a:ext uri="{FF2B5EF4-FFF2-40B4-BE49-F238E27FC236}">
                <a16:creationId xmlns:a16="http://schemas.microsoft.com/office/drawing/2014/main" id="{CE346AFB-EDB7-4DBD-891B-A7ECBBB04CDB}"/>
              </a:ext>
            </a:extLst>
          </p:cNvPr>
          <p:cNvSpPr/>
          <p:nvPr/>
        </p:nvSpPr>
        <p:spPr>
          <a:xfrm>
            <a:off x="5826441" y="4433234"/>
            <a:ext cx="2956387" cy="369332"/>
          </a:xfrm>
          <a:prstGeom prst="rect">
            <a:avLst/>
          </a:prstGeom>
        </p:spPr>
        <p:txBody>
          <a:bodyPr wrap="none">
            <a:spAutoFit/>
          </a:bodyPr>
          <a:lstStyle/>
          <a:p>
            <a:r>
              <a:rPr lang="en-GB" b="1" dirty="0"/>
              <a:t>Values of Successful Learners</a:t>
            </a:r>
          </a:p>
        </p:txBody>
      </p:sp>
    </p:spTree>
    <p:extLst>
      <p:ext uri="{BB962C8B-B14F-4D97-AF65-F5344CB8AC3E}">
        <p14:creationId xmlns:p14="http://schemas.microsoft.com/office/powerpoint/2010/main" val="100580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FC4B33-0AF4-4755-82A0-1FB1CA09F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
            <a:ext cx="12192000" cy="6856781"/>
          </a:xfrm>
          <a:prstGeom prst="rect">
            <a:avLst/>
          </a:prstGeom>
        </p:spPr>
      </p:pic>
      <p:sp>
        <p:nvSpPr>
          <p:cNvPr id="2" name="TextBox 1">
            <a:extLst>
              <a:ext uri="{FF2B5EF4-FFF2-40B4-BE49-F238E27FC236}">
                <a16:creationId xmlns:a16="http://schemas.microsoft.com/office/drawing/2014/main" id="{1C0409C0-86C4-4A5F-A08C-04D8EDB5BDDD}"/>
              </a:ext>
            </a:extLst>
          </p:cNvPr>
          <p:cNvSpPr txBox="1"/>
          <p:nvPr/>
        </p:nvSpPr>
        <p:spPr>
          <a:xfrm>
            <a:off x="1384183" y="385893"/>
            <a:ext cx="7533314" cy="830997"/>
          </a:xfrm>
          <a:prstGeom prst="rect">
            <a:avLst/>
          </a:prstGeom>
          <a:noFill/>
        </p:spPr>
        <p:txBody>
          <a:bodyPr wrap="square" rtlCol="0">
            <a:spAutoFit/>
          </a:bodyPr>
          <a:lstStyle/>
          <a:p>
            <a:r>
              <a:rPr lang="en-GB" sz="4800" dirty="0"/>
              <a:t>Bradshaw Hall School Values</a:t>
            </a:r>
          </a:p>
        </p:txBody>
      </p:sp>
    </p:spTree>
    <p:extLst>
      <p:ext uri="{BB962C8B-B14F-4D97-AF65-F5344CB8AC3E}">
        <p14:creationId xmlns:p14="http://schemas.microsoft.com/office/powerpoint/2010/main" val="128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F65A13-2D8A-45AF-B4F0-00EF9C936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
            <a:ext cx="12192000" cy="6856781"/>
          </a:xfrm>
          <a:prstGeom prst="rect">
            <a:avLst/>
          </a:prstGeom>
        </p:spPr>
      </p:pic>
    </p:spTree>
    <p:extLst>
      <p:ext uri="{BB962C8B-B14F-4D97-AF65-F5344CB8AC3E}">
        <p14:creationId xmlns:p14="http://schemas.microsoft.com/office/powerpoint/2010/main" val="402265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E0EA5-0DEA-453B-BCAE-5E0EF364E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375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321F31-F8B5-4B29-AD2A-A62683A7F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351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9DE0D7-8319-4B04-9B60-4A64C507D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
            <a:ext cx="12192000" cy="6856781"/>
          </a:xfrm>
          <a:prstGeom prst="rect">
            <a:avLst/>
          </a:prstGeom>
        </p:spPr>
      </p:pic>
    </p:spTree>
    <p:extLst>
      <p:ext uri="{BB962C8B-B14F-4D97-AF65-F5344CB8AC3E}">
        <p14:creationId xmlns:p14="http://schemas.microsoft.com/office/powerpoint/2010/main" val="2151602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4500</TotalTime>
  <Words>505</Words>
  <Application>Microsoft Office PowerPoint</Application>
  <PresentationFormat>Widescreen</PresentationFormat>
  <Paragraphs>31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inherit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Preston</dc:creator>
  <cp:lastModifiedBy>Mr Downes</cp:lastModifiedBy>
  <cp:revision>7</cp:revision>
  <cp:lastPrinted>2024-01-31T13:27:04Z</cp:lastPrinted>
  <dcterms:created xsi:type="dcterms:W3CDTF">2024-01-30T08:46:35Z</dcterms:created>
  <dcterms:modified xsi:type="dcterms:W3CDTF">2024-03-01T09:59:21Z</dcterms:modified>
</cp:coreProperties>
</file>